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59" r:id="rId4"/>
    <p:sldId id="291" r:id="rId5"/>
    <p:sldId id="262" r:id="rId6"/>
    <p:sldId id="263" r:id="rId7"/>
    <p:sldId id="274" r:id="rId8"/>
    <p:sldId id="275" r:id="rId9"/>
    <p:sldId id="276" r:id="rId10"/>
    <p:sldId id="277" r:id="rId11"/>
    <p:sldId id="290" r:id="rId12"/>
    <p:sldId id="292" r:id="rId13"/>
    <p:sldId id="258" r:id="rId14"/>
    <p:sldId id="269" r:id="rId15"/>
    <p:sldId id="270" r:id="rId16"/>
    <p:sldId id="260" r:id="rId17"/>
    <p:sldId id="268" r:id="rId18"/>
    <p:sldId id="257" r:id="rId19"/>
    <p:sldId id="285" r:id="rId20"/>
    <p:sldId id="286" r:id="rId21"/>
    <p:sldId id="283" r:id="rId22"/>
    <p:sldId id="284" r:id="rId23"/>
    <p:sldId id="282" r:id="rId24"/>
    <p:sldId id="287" r:id="rId25"/>
    <p:sldId id="289" r:id="rId26"/>
    <p:sldId id="261" r:id="rId27"/>
    <p:sldId id="281" r:id="rId28"/>
    <p:sldId id="265" r:id="rId29"/>
    <p:sldId id="266" r:id="rId30"/>
    <p:sldId id="267" r:id="rId31"/>
    <p:sldId id="288" r:id="rId32"/>
    <p:sldId id="293" r:id="rId33"/>
    <p:sldId id="271" r:id="rId34"/>
    <p:sldId id="272" r:id="rId35"/>
    <p:sldId id="278" r:id="rId36"/>
    <p:sldId id="273" r:id="rId37"/>
    <p:sldId id="256" r:id="rId38"/>
    <p:sldId id="280" r:id="rId39"/>
    <p:sldId id="294" r:id="rId4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62EC4-143A-4275-902B-99BA89E0480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0A2832-BEE4-48C0-9FB7-C64FF836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стартовой и финишной зоны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информацией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Хронометраж в </a:t>
            </a:r>
            <a:r>
              <a:rPr lang="en-US" dirty="0" smtClean="0"/>
              <a:t>OSLO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DSC05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Разводка кабельного оборудования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15</Words>
  <Application>Microsoft Office PowerPoint</Application>
  <PresentationFormat>Экран (4:3)</PresentationFormat>
  <Paragraphs>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Слайд 1</vt:lpstr>
      <vt:lpstr>Слайд 2</vt:lpstr>
      <vt:lpstr>Слайд 3</vt:lpstr>
      <vt:lpstr>Разводка кабельного оборудования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Организация стартовой и финишной зоны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Обеспечение информацией </vt:lpstr>
      <vt:lpstr>Слайд 33</vt:lpstr>
      <vt:lpstr>Слайд 34</vt:lpstr>
      <vt:lpstr>Слайд 35</vt:lpstr>
      <vt:lpstr>Слайд 36</vt:lpstr>
      <vt:lpstr>Хронометраж в OSLO</vt:lpstr>
      <vt:lpstr>Слайд 38</vt:lpstr>
      <vt:lpstr>Выводы.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Хронометраж в OSLO</dc:title>
  <dc:creator>Vasiliy</dc:creator>
  <cp:lastModifiedBy>Vasiliy</cp:lastModifiedBy>
  <cp:revision>8</cp:revision>
  <dcterms:created xsi:type="dcterms:W3CDTF">2011-10-24T10:07:55Z</dcterms:created>
  <dcterms:modified xsi:type="dcterms:W3CDTF">2011-10-25T07:00:58Z</dcterms:modified>
</cp:coreProperties>
</file>