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84" r:id="rId4"/>
    <p:sldId id="259" r:id="rId5"/>
    <p:sldId id="269" r:id="rId6"/>
    <p:sldId id="260" r:id="rId7"/>
    <p:sldId id="261" r:id="rId8"/>
    <p:sldId id="270" r:id="rId9"/>
    <p:sldId id="262" r:id="rId10"/>
    <p:sldId id="271" r:id="rId11"/>
    <p:sldId id="272" r:id="rId12"/>
    <p:sldId id="273" r:id="rId13"/>
    <p:sldId id="283" r:id="rId14"/>
    <p:sldId id="279" r:id="rId15"/>
    <p:sldId id="280" r:id="rId16"/>
    <p:sldId id="281" r:id="rId17"/>
    <p:sldId id="282" r:id="rId18"/>
    <p:sldId id="263" r:id="rId19"/>
    <p:sldId id="274" r:id="rId20"/>
    <p:sldId id="275" r:id="rId21"/>
    <p:sldId id="276" r:id="rId22"/>
    <p:sldId id="264" r:id="rId23"/>
    <p:sldId id="265" r:id="rId24"/>
    <p:sldId id="277" r:id="rId25"/>
    <p:sldId id="278" r:id="rId26"/>
    <p:sldId id="266" r:id="rId27"/>
    <p:sldId id="286" r:id="rId28"/>
    <p:sldId id="285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633258" cy="177738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ЭЛЕКТРОННЫЙ ХРОНОМЕТРАЖ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736622"/>
            <a:ext cx="6120680" cy="1524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Докладчики: Чуранов В.Л. (Вологда)</a:t>
            </a:r>
          </a:p>
          <a:p>
            <a:pPr algn="l"/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 err="1" smtClean="0"/>
              <a:t>Цапилов</a:t>
            </a:r>
            <a:r>
              <a:rPr lang="ru-RU" dirty="0" smtClean="0"/>
              <a:t> Н.В. (Рыбинск)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844825"/>
            <a:ext cx="3240360" cy="2158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63480"/>
            <a:ext cx="2920096" cy="4328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166988"/>
            <a:ext cx="3240360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700809"/>
            <a:ext cx="3528392" cy="2350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8" y="3645025"/>
            <a:ext cx="3524026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52" y="3645025"/>
            <a:ext cx="33113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1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3040112" cy="2280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7" y="1777121"/>
            <a:ext cx="3607333" cy="244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7121"/>
            <a:ext cx="3455347" cy="24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!!!!!!!!!ВАЖНО!!!!!!!!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ОТВЕТСТВЕННОСТЬ ЗА СТАРТОВУЮ И ФИНИШНУЮ «ЛИНИЮ» НЕСЕТ ГРУППА ЭЛЕКТРОННОГО ХРОНОМЕТРАЖА, ГЛАВНЫЙ СУДЬЯ И ТЕХНИЧЕСКИЙ ДЕЛЕГАТ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3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431262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68336"/>
            <a:ext cx="4536504" cy="30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323182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05" y="3789040"/>
            <a:ext cx="432318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0808"/>
            <a:ext cx="4064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2851"/>
            <a:ext cx="4176464" cy="2610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4560371" cy="2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ИНФОРМАЦИЕЙ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12" y="3068960"/>
            <a:ext cx="4800533" cy="36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43126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ИНФОРМАЦИЕЙ</a:t>
            </a:r>
            <a:endParaRPr lang="ru-RU" dirty="0"/>
          </a:p>
        </p:txBody>
      </p:sp>
      <p:pic>
        <p:nvPicPr>
          <p:cNvPr id="5" name="Picture 5" descr="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" b="25169"/>
          <a:stretch/>
        </p:blipFill>
        <p:spPr bwMode="auto">
          <a:xfrm>
            <a:off x="4392634" y="2064750"/>
            <a:ext cx="3607943" cy="213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4751"/>
            <a:ext cx="3205268" cy="2135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3497141" cy="23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ПОРЯДОК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Особенности работы электронного хронометража;</a:t>
            </a:r>
          </a:p>
          <a:p>
            <a:pPr marL="457200" indent="-457200">
              <a:buAutoNum type="arabicParenR"/>
            </a:pPr>
            <a:r>
              <a:rPr lang="ru-RU" dirty="0" smtClean="0"/>
              <a:t>Работа в команде;</a:t>
            </a:r>
          </a:p>
          <a:p>
            <a:pPr marL="457200" indent="-457200">
              <a:buAutoNum type="arabicParenR"/>
            </a:pPr>
            <a:r>
              <a:rPr lang="ru-RU" dirty="0" smtClean="0"/>
              <a:t>Хронометраж «сейчас»;</a:t>
            </a:r>
          </a:p>
          <a:p>
            <a:pPr marL="457200" indent="-457200">
              <a:buAutoNum type="arabicParenR"/>
            </a:pPr>
            <a:r>
              <a:rPr lang="ru-RU" dirty="0" smtClean="0"/>
              <a:t>Обеспечение информацией;</a:t>
            </a:r>
          </a:p>
          <a:p>
            <a:pPr marL="457200" indent="-457200">
              <a:buAutoNum type="arabicParenR"/>
            </a:pPr>
            <a:r>
              <a:rPr lang="ru-RU" dirty="0" smtClean="0"/>
              <a:t>Работа с рейтингом;</a:t>
            </a:r>
          </a:p>
          <a:p>
            <a:pPr marL="457200" indent="-457200">
              <a:buAutoNum type="arabicParenR"/>
            </a:pPr>
            <a:r>
              <a:rPr lang="ru-RU" dirty="0" smtClean="0"/>
              <a:t>Соревнования в летний период;</a:t>
            </a:r>
          </a:p>
          <a:p>
            <a:pPr marL="457200" indent="-457200">
              <a:buAutoNum type="arabicParenR"/>
            </a:pPr>
            <a:r>
              <a:rPr lang="ru-RU" dirty="0" smtClean="0"/>
              <a:t>Марафоны.</a:t>
            </a:r>
          </a:p>
        </p:txBody>
      </p:sp>
    </p:spTree>
    <p:extLst>
      <p:ext uri="{BB962C8B-B14F-4D97-AF65-F5344CB8AC3E}">
        <p14:creationId xmlns:p14="http://schemas.microsoft.com/office/powerpoint/2010/main" val="3822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 rot="5400000">
            <a:off x="-73953" y="3034393"/>
            <a:ext cx="4465301" cy="2662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216128" cy="29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9787"/>
            <a:ext cx="2699792" cy="356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ИНФОРМАЦИЕЙ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3" y="4284635"/>
            <a:ext cx="6945054" cy="180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68" y="1987445"/>
            <a:ext cx="45577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РЕЙТИНГОМ И ФИС/РУС ПУНКТАМИ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1" y="1988840"/>
            <a:ext cx="820530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" y="3861048"/>
            <a:ext cx="8221847" cy="288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0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56413"/>
            <a:ext cx="4144243" cy="2776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20508"/>
            <a:ext cx="3240360" cy="4872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144243" cy="2761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В ЛЕТНИЙ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6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В ЛЕТНИЙ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Проблема с закладкой </a:t>
            </a:r>
            <a:r>
              <a:rPr lang="ru-RU" dirty="0" err="1" smtClean="0"/>
              <a:t>транспондерных</a:t>
            </a:r>
            <a:r>
              <a:rPr lang="ru-RU" dirty="0" smtClean="0"/>
              <a:t> петель;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Проблема с </a:t>
            </a:r>
            <a:r>
              <a:rPr lang="ru-RU" dirty="0" err="1" smtClean="0"/>
              <a:t>монтажем</a:t>
            </a:r>
            <a:r>
              <a:rPr lang="ru-RU" dirty="0" smtClean="0"/>
              <a:t> оборудования и прокладкой кабельного хозяйства;</a:t>
            </a:r>
          </a:p>
          <a:p>
            <a:pPr marL="457200" indent="-457200">
              <a:buAutoNum type="arabicParenR"/>
            </a:pPr>
            <a:r>
              <a:rPr lang="ru-RU" dirty="0" smtClean="0"/>
              <a:t>Либо слишком жарко, либо сильный дождь;</a:t>
            </a:r>
          </a:p>
          <a:p>
            <a:pPr marL="457200" indent="-457200">
              <a:buAutoNum type="arabicParenR"/>
            </a:pPr>
            <a:r>
              <a:rPr lang="ru-RU" dirty="0" smtClean="0"/>
              <a:t>Удаленность зон старта и зон финиша от электричества, соответственно от секретариата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89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В ЛЕТНИЙ ПЕРИОД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1" y="2636912"/>
            <a:ext cx="4305672" cy="2868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2723384" cy="40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8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МАРАФОНЫ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99551"/>
            <a:ext cx="7462783" cy="49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МАРАФОНЫ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Количество участников превышает 400-500 человек;</a:t>
            </a:r>
          </a:p>
          <a:p>
            <a:pPr marL="457200" indent="-457200">
              <a:buAutoNum type="arabicParenR"/>
            </a:pPr>
            <a:r>
              <a:rPr lang="ru-RU" dirty="0" smtClean="0"/>
              <a:t>Каждый желает не только преодолеть себя, но и увидеть как он обыграл или проиграл своему другу, т.е. он хочет увидеть себя в ПРОТОКОЛАХ РЕЗУЛЬТАТОВ;</a:t>
            </a:r>
          </a:p>
          <a:p>
            <a:pPr marL="457200" indent="-457200">
              <a:buAutoNum type="arabicParenR"/>
            </a:pPr>
            <a:r>
              <a:rPr lang="ru-RU" dirty="0" smtClean="0"/>
              <a:t>Быстрое 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123921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МАРАФОНЫ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54" y="2980548"/>
            <a:ext cx="5655368" cy="376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221696" cy="34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0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Внештатные ситуации и пути выхода из них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374441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7221"/>
            <a:ext cx="5220072" cy="34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6317"/>
            <a:ext cx="6624736" cy="49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5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 ВОПРОСЫ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работы электронного хронометража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2918148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2592288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2918148" cy="1919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592288" cy="19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работы электронного хронометража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Определение фактического стартового времени;</a:t>
            </a:r>
          </a:p>
          <a:p>
            <a:pPr marL="457200" indent="-457200">
              <a:buAutoNum type="arabicParenR"/>
            </a:pPr>
            <a:r>
              <a:rPr lang="ru-RU" dirty="0" smtClean="0"/>
              <a:t>Определение фактического времени финиша;</a:t>
            </a:r>
          </a:p>
          <a:p>
            <a:pPr marL="457200" indent="-457200">
              <a:buAutoNum type="arabicParenR"/>
            </a:pPr>
            <a:r>
              <a:rPr lang="ru-RU" dirty="0" smtClean="0"/>
              <a:t>Мгновенная публикация результатов на всех возможных носителях и ресурсах.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49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Особенности </a:t>
            </a:r>
            <a:r>
              <a:rPr lang="ru-RU" sz="4000" dirty="0" smtClean="0"/>
              <a:t>работы электронного </a:t>
            </a:r>
            <a:r>
              <a:rPr lang="ru-RU" sz="4000" dirty="0"/>
              <a:t>хронометража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Напряженный рабочий график</a:t>
            </a:r>
          </a:p>
          <a:p>
            <a:pPr marL="457200" indent="-457200">
              <a:buAutoNum type="arabicParenR"/>
            </a:pPr>
            <a:r>
              <a:rPr lang="ru-RU" dirty="0" smtClean="0"/>
              <a:t>Нехватка специалистов в группе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Постоянное нервное и физическое напряжение</a:t>
            </a:r>
          </a:p>
          <a:p>
            <a:pPr marL="457200" indent="-457200">
              <a:buAutoNum type="arabicParenR"/>
            </a:pPr>
            <a:r>
              <a:rPr lang="ru-RU" dirty="0" smtClean="0"/>
              <a:t>Выполнение секретарских функций</a:t>
            </a:r>
          </a:p>
          <a:p>
            <a:pPr marL="457200" indent="-457200">
              <a:buAutoNum type="arabicParenR"/>
            </a:pPr>
            <a:r>
              <a:rPr lang="ru-RU" dirty="0" smtClean="0"/>
              <a:t>Нехватка технических возможностей конкретного объекта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КОМАНДЕ</a:t>
            </a:r>
            <a:endParaRPr lang="ru-RU" dirty="0"/>
          </a:p>
        </p:txBody>
      </p:sp>
      <p:pic>
        <p:nvPicPr>
          <p:cNvPr id="4" name="Picture 4" descr="1компьютерная комна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916831"/>
            <a:ext cx="2664295" cy="199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8307"/>
            <a:ext cx="2753309" cy="19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Foto\7_Спорт\Лыжные гонки\Всячина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12" y="4002604"/>
            <a:ext cx="2691579" cy="20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02604"/>
            <a:ext cx="2753309" cy="201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КОМАНДЕ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Количество специалистов в группе от 2 человек;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При возникновении внештатных ситуаций, команда работает как единый механизм;</a:t>
            </a:r>
          </a:p>
          <a:p>
            <a:pPr marL="457200" indent="-457200">
              <a:buAutoNum type="arabicParenR"/>
            </a:pPr>
            <a:r>
              <a:rPr lang="ru-RU" dirty="0" smtClean="0"/>
              <a:t>Все специалисты сохраняют спокойствие в любой ситуации, все споры решаются внутри коллектива.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1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ХРОНОМЕТРАЖ «СЕЙЧАС»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3"/>
            <a:ext cx="2880320" cy="1620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204864"/>
            <a:ext cx="3315475" cy="1622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6" y="3882552"/>
            <a:ext cx="2904322" cy="217824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2552"/>
            <a:ext cx="1636409" cy="218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81" y="3882553"/>
            <a:ext cx="1633086" cy="217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1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304</TotalTime>
  <Words>299</Words>
  <Application>Microsoft Office PowerPoint</Application>
  <PresentationFormat>Экран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ЭЛЕКТРОННЫЙ ХРОНОМЕТРАЖ</vt:lpstr>
      <vt:lpstr>ПОРЯДОК РАБОТЫ</vt:lpstr>
      <vt:lpstr>ОСНОВЫ</vt:lpstr>
      <vt:lpstr>Особенности работы электронного хронометража</vt:lpstr>
      <vt:lpstr>Особенности работы электронного хронометража</vt:lpstr>
      <vt:lpstr>Особенности работы электронного хронометража</vt:lpstr>
      <vt:lpstr>РАБОТА В КОМАНДЕ</vt:lpstr>
      <vt:lpstr>РАБОТА В КОМАНДЕ</vt:lpstr>
      <vt:lpstr>ХРОНОМЕТРАЖ «СЕЙЧАС»</vt:lpstr>
      <vt:lpstr>ХРОНОМЕТРАЖ «СЕЙЧАС»</vt:lpstr>
      <vt:lpstr>ХРОНОМЕТРАЖ «СЕЙЧАС»</vt:lpstr>
      <vt:lpstr>ХРОНОМЕТРАЖ «СЕЙЧАС»</vt:lpstr>
      <vt:lpstr>ХРОНОМЕТРАЖ «СЕЙЧАС»</vt:lpstr>
      <vt:lpstr>ХРОНОМЕТРАЖ «СЕЙЧАС»</vt:lpstr>
      <vt:lpstr>ХРОНОМЕТРАЖ «СЕЙЧАС»</vt:lpstr>
      <vt:lpstr>ХРОНОМЕТРАЖ «СЕЙЧАС»</vt:lpstr>
      <vt:lpstr>ХРОНОМЕТРАЖ «СЕЙЧАС»</vt:lpstr>
      <vt:lpstr>ОБЕСПЕЧЕНИЕ ИНФОРМАЦИЕЙ</vt:lpstr>
      <vt:lpstr>ОБЕСПЕЧЕНИЕ ИНФОРМАЦИЕЙ</vt:lpstr>
      <vt:lpstr>ОБЕСПЕЧЕНИЕ ИНФОРМАЦИЕЙ</vt:lpstr>
      <vt:lpstr>ОБЕСПЕЧЕНИЕ ИНФОРМАЦИЕЙ</vt:lpstr>
      <vt:lpstr>РАБОТА С РЕЙТИНГОМ И ФИС/РУС ПУНКТАМИ</vt:lpstr>
      <vt:lpstr>СОРЕВНОВАНИЯ В ЛЕТНИЙ ПЕРИОД</vt:lpstr>
      <vt:lpstr>СОРЕВНОВАНИЯ В ЛЕТНИЙ ПЕРИОД</vt:lpstr>
      <vt:lpstr>СОРЕВНОВАНИЯ В ЛЕТНИЙ ПЕРИОД</vt:lpstr>
      <vt:lpstr>МАРАФОНЫ</vt:lpstr>
      <vt:lpstr>МАРАФОНЫ</vt:lpstr>
      <vt:lpstr>МАРАФОНЫ</vt:lpstr>
      <vt:lpstr>Внештатные ситуации и пути выхода из них</vt:lpstr>
      <vt:lpstr>? ВОПРОСЫ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Хронометраж «ИЗНУТРИ»</dc:title>
  <cp:lastModifiedBy>Nikolay</cp:lastModifiedBy>
  <cp:revision>40</cp:revision>
  <dcterms:modified xsi:type="dcterms:W3CDTF">2011-10-26T04:28:45Z</dcterms:modified>
</cp:coreProperties>
</file>