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5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2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0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4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F445-DF34-4077-B4C5-B0071FCB4E2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BE85-594B-4371-A34E-F50997738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748242" cy="379588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142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Общественная безопасность </a:t>
            </a:r>
            <a:r>
              <a:rPr lang="ru-RU" sz="2700" b="1" dirty="0" smtClean="0"/>
              <a:t>и контроль </a:t>
            </a:r>
            <a:br>
              <a:rPr lang="ru-RU" sz="2700" b="1" dirty="0" smtClean="0"/>
            </a:br>
            <a:r>
              <a:rPr lang="ru-RU" sz="2700" b="1" dirty="0" smtClean="0"/>
              <a:t>при </a:t>
            </a:r>
            <a:r>
              <a:rPr lang="ru-RU" sz="2700" b="1" dirty="0" smtClean="0"/>
              <a:t>проведении соревнований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Всероссийский семинар судей, 24-26 октября г</a:t>
            </a:r>
            <a:r>
              <a:rPr lang="ru-RU" sz="2700" b="1" dirty="0" smtClean="0"/>
              <a:t>. Йошкар-Ола</a:t>
            </a:r>
            <a:r>
              <a:rPr lang="ru-RU" sz="27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3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0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8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4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4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7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9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0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6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4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5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ru-RU" sz="40000" dirty="0" smtClean="0"/>
              <a:t>?</a:t>
            </a:r>
            <a:endParaRPr lang="ru-RU" sz="40000" dirty="0"/>
          </a:p>
        </p:txBody>
      </p:sp>
    </p:spTree>
    <p:extLst>
      <p:ext uri="{BB962C8B-B14F-4D97-AF65-F5344CB8AC3E}">
        <p14:creationId xmlns:p14="http://schemas.microsoft.com/office/powerpoint/2010/main" val="41890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4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3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5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2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3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Общественная безопасность и контроль  при проведении соревнований.  Всероссийский семинар судей, 24-26 октября г. Йошкар-Ола.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безопасность при проведении соревнований. Всероссийский семинар судей, 24-26 октября г.Йошкар-Ола. </dc:title>
  <dc:creator>Nikolay</dc:creator>
  <cp:lastModifiedBy>IGOR</cp:lastModifiedBy>
  <cp:revision>4</cp:revision>
  <dcterms:created xsi:type="dcterms:W3CDTF">2011-10-25T10:57:21Z</dcterms:created>
  <dcterms:modified xsi:type="dcterms:W3CDTF">2011-10-25T13:12:17Z</dcterms:modified>
</cp:coreProperties>
</file>