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4711" autoAdjust="0"/>
  </p:normalViewPr>
  <p:slideViewPr>
    <p:cSldViewPr>
      <p:cViewPr varScale="1">
        <p:scale>
          <a:sx n="70" d="100"/>
          <a:sy n="70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D7FA64-E1D9-4B9E-8851-65CBF6EFD663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DAE713-2A32-4238-977A-62F96E733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2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1B3073-D230-4DB5-865B-21CF2700DD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12194-0FD2-49B8-944C-2D98BAE4DF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3DAB-62F9-402A-B15A-ED5829855FD5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6B7B12-8883-4EA0-BFE8-8885589C5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2B27-66DE-4D26-A734-81DDCD811820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2996-B58B-492B-9AA3-6E497C45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5691-6F1F-44C1-9285-C0FC4AC395EF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FCD4-9C41-41E3-960B-F3764AC51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ABE969C-09D1-4B47-B365-98E97616A452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CB0D36F-856C-4478-9C44-699E28B01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68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4392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Стадион</a:t>
            </a:r>
            <a:b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sz="8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Holmenkollen</a:t>
            </a:r>
            <a:r>
              <a:rPr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2011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Оборудование стадиона. Ограждения.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20688"/>
            <a:ext cx="3429000" cy="4572000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692696"/>
            <a:ext cx="3960440" cy="2970330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446" y="3717032"/>
            <a:ext cx="3965698" cy="297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r>
              <a:rPr lang="ru-RU" smtClean="0"/>
              <a:t>Борды, пит-боксы.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4536504" cy="340237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84984"/>
            <a:ext cx="4393472" cy="3295104"/>
          </a:xfrm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Информационные указатели.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32504"/>
            <a:ext cx="3888432" cy="2916324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3816424" cy="2862318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849107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7452321" cy="5589240"/>
          </a:xfr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Технические средства.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dirty="0" smtClean="0"/>
              <a:t>TV.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452320" cy="5589240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8975" y="569913"/>
            <a:ext cx="7756525" cy="8429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Подготовка стадиона. Почасовой план мероприятий.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8167688" cy="44624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Медиа табло и Т</a:t>
            </a:r>
            <a:r>
              <a:rPr lang="en-US" dirty="0" smtClean="0"/>
              <a:t>V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512501" cy="33843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585494" cy="343912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037"/>
          </a:xfrm>
        </p:spPr>
        <p:txBody>
          <a:bodyPr/>
          <a:lstStyle/>
          <a:p>
            <a:r>
              <a:rPr lang="ru-RU" smtClean="0"/>
              <a:t>                                    Техпомещения. для 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512501" cy="33843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585493" cy="343912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09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Зона атлетов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сервисменов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92896"/>
            <a:ext cx="4901803" cy="3676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8639"/>
            <a:ext cx="3717032" cy="4956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43000"/>
          </a:xfrm>
        </p:spPr>
        <p:txBody>
          <a:bodyPr/>
          <a:lstStyle/>
          <a:p>
            <a:r>
              <a:rPr lang="en-US" smtClean="0"/>
              <a:t>Mixed Zone</a:t>
            </a:r>
            <a:r>
              <a:rPr lang="ru-RU" smtClean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68960"/>
            <a:ext cx="4512502" cy="3384376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60648"/>
            <a:ext cx="4464496" cy="3348372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r>
              <a:rPr lang="ru-RU" smtClean="0"/>
              <a:t>Типы трибун для зрителей.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256" y="836712"/>
            <a:ext cx="4416491" cy="3312368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40968"/>
            <a:ext cx="4632514" cy="347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Недостатки.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35612"/>
            <a:ext cx="3816424" cy="286231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429000"/>
            <a:ext cx="4512501" cy="3384376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3671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3775"/>
          </a:xfrm>
        </p:spPr>
        <p:txBody>
          <a:bodyPr/>
          <a:lstStyle/>
          <a:p>
            <a:r>
              <a:rPr lang="ru-RU" smtClean="0"/>
              <a:t>Без комментариев…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340767"/>
            <a:ext cx="7128792" cy="5346593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Схема трасс.</a:t>
            </a:r>
            <a:endParaRPr lang="ru-RU" dirty="0"/>
          </a:p>
        </p:txBody>
      </p:sp>
      <p:pic>
        <p:nvPicPr>
          <p:cNvPr id="5" name="Picture 4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836712"/>
            <a:ext cx="8208912" cy="576064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Ночная подготовка трасс.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248472" cy="3186354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176972"/>
            <a:ext cx="4543673" cy="3407754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smtClean="0"/>
              <a:t>Груммер-работник муниципальной службы</a:t>
            </a:r>
            <a:r>
              <a:rPr lang="ru-RU" sz="3600" smtClean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38" y="692150"/>
            <a:ext cx="7905750" cy="59309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Мост-развязка. Вход на стадион.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40768"/>
            <a:ext cx="7008779" cy="5256584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технических средств.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836712"/>
            <a:ext cx="3936437" cy="295232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36712"/>
            <a:ext cx="4037707" cy="3028280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49" y="371703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Безопасность на трассах.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4536504" cy="340237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12976"/>
            <a:ext cx="4421750" cy="3316312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Разминочная трасса, тестирование инвентаря.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48980"/>
            <a:ext cx="4536504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08720"/>
            <a:ext cx="42244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Зона болельщиков на трассе.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3"/>
            <a:ext cx="4896544" cy="36724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12776"/>
            <a:ext cx="3798193" cy="506425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WC</a:t>
            </a:r>
            <a:r>
              <a:rPr lang="ru-RU" dirty="0" smtClean="0"/>
              <a:t>, медпункт, утилизация мусора.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64704"/>
            <a:ext cx="3936438" cy="295232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64704"/>
            <a:ext cx="3965699" cy="2974274"/>
          </a:xfrm>
          <a:effectLst>
            <a:softEdge rad="112500"/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789039"/>
            <a:ext cx="3888432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Общий вид стадиона.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40768"/>
            <a:ext cx="7056784" cy="5290771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14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 волонтерами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348880"/>
            <a:ext cx="4891507" cy="3672408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46298" y="1422454"/>
            <a:ext cx="5256584" cy="3941085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Работа</a:t>
            </a:r>
            <a:br>
              <a:rPr lang="ru-RU" dirty="0" smtClean="0"/>
            </a:br>
            <a:r>
              <a:rPr lang="ru-RU" dirty="0" smtClean="0"/>
              <a:t> с волонтерами.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2976"/>
            <a:ext cx="4585493" cy="343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0648"/>
            <a:ext cx="4873526" cy="3655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337"/>
          </a:xfrm>
        </p:spPr>
        <p:txBody>
          <a:bodyPr/>
          <a:lstStyle/>
          <a:p>
            <a:r>
              <a:rPr lang="ru-RU" smtClean="0"/>
              <a:t>Офис гонки.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16732"/>
            <a:ext cx="7488832" cy="5616623"/>
          </a:xfr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900"/>
          </a:xfrm>
        </p:spPr>
        <p:txBody>
          <a:bodyPr/>
          <a:lstStyle/>
          <a:p>
            <a:r>
              <a:rPr lang="ru-RU" smtClean="0"/>
              <a:t>Информация для представителей.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98730"/>
            <a:ext cx="5040560" cy="378042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76762"/>
            <a:ext cx="5004048" cy="3753035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Питание, информационная поддержка, интернет-кафе.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4248472" cy="3186353"/>
          </a:xfrm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56992"/>
            <a:ext cx="4296477" cy="3222358"/>
          </a:xfrm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</TotalTime>
  <Words>133</Words>
  <Application>Microsoft Office PowerPoint</Application>
  <PresentationFormat>Экран (4:3)</PresentationFormat>
  <Paragraphs>36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Стадион Holmenkollen 2011</vt:lpstr>
      <vt:lpstr>Подготовка стадиона. Почасовой план мероприятий.</vt:lpstr>
      <vt:lpstr>Мост-развязка. Вход на стадион.</vt:lpstr>
      <vt:lpstr>Общий вид стадиона.</vt:lpstr>
      <vt:lpstr>Работа  с волонтерами</vt:lpstr>
      <vt:lpstr>Работа  с волонтерами.</vt:lpstr>
      <vt:lpstr>Офис гонки.</vt:lpstr>
      <vt:lpstr>Информация для представителей.</vt:lpstr>
      <vt:lpstr>Питание, информационная поддержка, интернет-кафе.</vt:lpstr>
      <vt:lpstr>Оборудование стадиона. Ограждения.</vt:lpstr>
      <vt:lpstr>Борды, пит-боксы.</vt:lpstr>
      <vt:lpstr>Информационные указатели.</vt:lpstr>
      <vt:lpstr>Технические средства.</vt:lpstr>
      <vt:lpstr>Технические средства.</vt:lpstr>
      <vt:lpstr>Технические средства.</vt:lpstr>
      <vt:lpstr>Технические средства.</vt:lpstr>
      <vt:lpstr>Технические средства.</vt:lpstr>
      <vt:lpstr>Технические средства.</vt:lpstr>
      <vt:lpstr> TV.</vt:lpstr>
      <vt:lpstr>                                    Медиа табло и ТV.</vt:lpstr>
      <vt:lpstr>                                    Техпомещения. для .</vt:lpstr>
      <vt:lpstr>Зона атлетов  и сервисменов</vt:lpstr>
      <vt:lpstr>Mixed Zone.</vt:lpstr>
      <vt:lpstr>Типы трибун для зрителей.</vt:lpstr>
      <vt:lpstr>Недостатки.</vt:lpstr>
      <vt:lpstr>Без комментариев…</vt:lpstr>
      <vt:lpstr>Схема трасс.</vt:lpstr>
      <vt:lpstr>Ночная подготовка трасс.</vt:lpstr>
      <vt:lpstr>Груммер-работник муниципальной службы.</vt:lpstr>
      <vt:lpstr>Особенности технических средств.</vt:lpstr>
      <vt:lpstr>Безопасность на трассах.</vt:lpstr>
      <vt:lpstr>Разминочная трасса, тестирование инвентаря.</vt:lpstr>
      <vt:lpstr>Зона болельщиков на трассе.</vt:lpstr>
      <vt:lpstr>WC, медпункт, утилизация мусора.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Стадион Holmenkollen 2011</dc:title>
  <cp:lastModifiedBy>Nikolay</cp:lastModifiedBy>
  <cp:revision>24</cp:revision>
  <dcterms:modified xsi:type="dcterms:W3CDTF">2011-10-26T04:25:48Z</dcterms:modified>
</cp:coreProperties>
</file>